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5" r:id="rId3"/>
    <p:sldId id="276" r:id="rId4"/>
    <p:sldId id="272" r:id="rId5"/>
    <p:sldId id="258" r:id="rId6"/>
    <p:sldId id="259" r:id="rId7"/>
    <p:sldId id="260" r:id="rId8"/>
    <p:sldId id="273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j6xbGTrtHWAhUEPVAKHf3XDWwQjRwIBw&amp;url=https://www.bol.com/nl/p/mooi-boek/9200000036152620/&amp;psig=AOvVaw25FBUzc1yyK1L_udS-gL_e&amp;ust=150701383158617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j6xbGTrtHWAhUEPVAKHf3XDWwQjRwIBw&amp;url=https://www.bol.com/nl/p/mooi-boek/9200000036152620/&amp;psig=AOvVaw25FBUzc1yyK1L_udS-gL_e&amp;ust=1507013831586172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j6xbGTrtHWAhUEPVAKHf3XDWwQjRwIBw&amp;url=https://www.bol.com/nl/p/mooi-boek/9200000036152620/&amp;psig=AOvVaw25FBUzc1yyK1L_udS-gL_e&amp;ust=1507013831586172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j6xbGTrtHWAhUEPVAKHf3XDWwQjRwIBw&amp;url=https://www.bol.com/nl/p/mooi-boek/9200000036152620/&amp;psig=AOvVaw25FBUzc1yyK1L_udS-gL_e&amp;ust=150701383158617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oogle.nl/url?sa=i&amp;rct=j&amp;q=&amp;esrc=s&amp;source=images&amp;cd=&amp;cad=rja&amp;uact=8&amp;ved=0ahUKEwj6xbGTrtHWAhUEPVAKHf3XDWwQjRwIBw&amp;url=https://www.bol.com/nl/p/mooi-boek/9200000036152620/&amp;psig=AOvVaw25FBUzc1yyK1L_udS-gL_e&amp;ust=150701383158617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j6xbGTrtHWAhUEPVAKHf3XDWwQjRwIBw&amp;url=https://www.bol.com/nl/p/mooi-boek/9200000036152620/&amp;psig=AOvVaw25FBUzc1yyK1L_udS-gL_e&amp;ust=1507013831586172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wie of wat een belangrijke rol speelt in dit boek.</a:t>
            </a:r>
          </a:p>
        </p:txBody>
      </p:sp>
      <p:pic>
        <p:nvPicPr>
          <p:cNvPr id="12" name="Picture 11" descr="Image result for mooi boek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25" y="1990726"/>
            <a:ext cx="1803400" cy="244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Image result for mooi boek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00" y="1990726"/>
            <a:ext cx="1803400" cy="244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63350" y="656760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196920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26 t/m 35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311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376809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5949696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2410" y="598613"/>
            <a:ext cx="863284" cy="1219512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609" y="2385577"/>
            <a:ext cx="1739467" cy="154982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550" y="2471491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041962" y="1356553"/>
            <a:ext cx="4586492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518706" y="831050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507031" y="1360151"/>
            <a:ext cx="493703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36 en 37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26 t/m 35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37231"/>
            <a:ext cx="551985" cy="524036"/>
          </a:xfrm>
          <a:prstGeom prst="rect">
            <a:avLst/>
          </a:prstGeom>
        </p:spPr>
      </p:pic>
      <p:sp>
        <p:nvSpPr>
          <p:cNvPr id="14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518706" y="423828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Vloeiend 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041962" y="831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7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518706" y="4784725"/>
            <a:ext cx="494234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48 en 49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66" y="2261448"/>
            <a:ext cx="551985" cy="5240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403" y="3947989"/>
            <a:ext cx="2013918" cy="173637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66" y="527635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Image result for mooi boek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25" y="1990726"/>
            <a:ext cx="1803400" cy="244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9"/>
          <p:cNvSpPr txBox="1"/>
          <p:nvPr/>
        </p:nvSpPr>
        <p:spPr>
          <a:xfrm>
            <a:off x="695325" y="823209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38 en 39 en de toets 	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les 4 alvast oefenen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Afbeelding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819" y="3741940"/>
            <a:ext cx="1846729" cy="1308100"/>
          </a:xfrm>
          <a:prstGeom prst="rect">
            <a:avLst/>
          </a:prstGeom>
        </p:spPr>
      </p:pic>
      <p:pic>
        <p:nvPicPr>
          <p:cNvPr id="2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15881"/>
            <a:ext cx="491660" cy="466765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67211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215" y="2206529"/>
            <a:ext cx="3608710" cy="236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maak een alfabetboek en ken de volgorde van het alfabet.</a:t>
            </a:r>
          </a:p>
        </p:txBody>
      </p:sp>
      <p:pic>
        <p:nvPicPr>
          <p:cNvPr id="13" name="Picture 12" descr="Image result for mooi boek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5" y="1990726"/>
            <a:ext cx="1803400" cy="244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33259" y="1069529"/>
            <a:ext cx="7602073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Kladversie: letter tekenen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woorden die beginnen met jouw letter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Bekijk de letters en woorden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Netversie: letter tekenen (kopieerblad)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oefenen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33259" y="55417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555601" y="2429450"/>
            <a:ext cx="3439049" cy="275564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95" y="1629871"/>
            <a:ext cx="551985" cy="524036"/>
          </a:xfrm>
          <a:prstGeom prst="rect">
            <a:avLst/>
          </a:prstGeom>
        </p:spPr>
      </p:pic>
      <p:pic>
        <p:nvPicPr>
          <p:cNvPr id="11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96" y="3495221"/>
            <a:ext cx="551985" cy="524036"/>
          </a:xfrm>
          <a:prstGeom prst="rect">
            <a:avLst/>
          </a:prstGeom>
        </p:spPr>
      </p:pic>
      <p:pic>
        <p:nvPicPr>
          <p:cNvPr id="10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96" y="463686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638" y="2106079"/>
            <a:ext cx="5372362" cy="332987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 descr="Image result for mooi boek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43" y="3982140"/>
            <a:ext cx="1237965" cy="1573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0"/>
          <p:cNvSpPr txBox="1"/>
          <p:nvPr/>
        </p:nvSpPr>
        <p:spPr>
          <a:xfrm>
            <a:off x="695325" y="1449388"/>
            <a:ext cx="396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Wat hebben jullie allemaal hetzelfde?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Waar ben je geweest?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Dieren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Woonplaats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…………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2"/>
          <p:cNvSpPr txBox="1"/>
          <p:nvPr/>
        </p:nvSpPr>
        <p:spPr>
          <a:xfrm>
            <a:off x="5020796" y="1443974"/>
            <a:ext cx="647520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Bespreek de vragen.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teamcirkel in.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teamnaam.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6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Teamnaam</a:t>
            </a:r>
          </a:p>
        </p:txBody>
      </p:sp>
      <p:pic>
        <p:nvPicPr>
          <p:cNvPr id="8" name="Afbeelding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006" y="2301624"/>
            <a:ext cx="551985" cy="524036"/>
          </a:xfrm>
          <a:prstGeom prst="rect">
            <a:avLst/>
          </a:prstGeom>
        </p:spPr>
      </p:pic>
      <p:pic>
        <p:nvPicPr>
          <p:cNvPr id="9" name="Afbeelding 2">
            <a:extLst>
              <a:ext uri="{FF2B5EF4-FFF2-40B4-BE49-F238E27FC236}">
                <a16:creationId xmlns:a16="http://schemas.microsoft.com/office/drawing/2014/main" id="{0CFB8F80-7CB5-4630-A253-14B45314F2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74" t="40615" r="54408" b="43532"/>
          <a:stretch/>
        </p:blipFill>
        <p:spPr>
          <a:xfrm>
            <a:off x="954851" y="4130759"/>
            <a:ext cx="2401665" cy="15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3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58288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790186" y="82153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618" y="3065550"/>
            <a:ext cx="3056764" cy="27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1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nijlpaard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lijf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eilandje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oever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baal stro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matras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steigeren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kauwen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toevallig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hengseltje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krulletjes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lammetje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chrijf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 woorden op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bladzijde 2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10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Klaar?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les 1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Woordbon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303" y="3533398"/>
            <a:ext cx="1867207" cy="263769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805772" y="1393529"/>
            <a:ext cx="1069022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Leerkracht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5 t/m 15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 teamposter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37" y="1989161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805772" y="86513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Voorlezen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775" y="3106627"/>
            <a:ext cx="3509440" cy="22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een verhaalkaart gebruiken bij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samenvatten.</a:t>
            </a:r>
          </a:p>
        </p:txBody>
      </p:sp>
      <p:pic>
        <p:nvPicPr>
          <p:cNvPr id="8" name="Picture 7" descr="Image result for mooi boek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00" y="2298502"/>
            <a:ext cx="1803400" cy="244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871026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4559389"/>
            <a:ext cx="1686786" cy="1502888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412520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9 t/m 11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903" y="702395"/>
            <a:ext cx="999916" cy="141252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589" y="3262884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16000" y="4025996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18 t/m 25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589" y="463890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257312" y="3648944"/>
            <a:ext cx="52825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16 en 17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769793" y="3642074"/>
            <a:ext cx="613834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met een verhaalkaart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769793" y="315432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7: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283862" y="3154321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Mooi boek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441" y="5165910"/>
            <a:ext cx="1881758" cy="1230942"/>
          </a:xfrm>
          <a:prstGeom prst="rect">
            <a:avLst/>
          </a:prstGeom>
        </p:spPr>
      </p:pic>
      <p:sp>
        <p:nvSpPr>
          <p:cNvPr id="14" name="Tekstvak 18"/>
          <p:cNvSpPr txBox="1"/>
          <p:nvPr/>
        </p:nvSpPr>
        <p:spPr>
          <a:xfrm>
            <a:off x="283862" y="1285160"/>
            <a:ext cx="5282547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7"/>
          <p:cNvSpPr txBox="1"/>
          <p:nvPr/>
        </p:nvSpPr>
        <p:spPr>
          <a:xfrm>
            <a:off x="283862" y="75853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83C9B7E-3B19-4EB2-A840-824BDE08C939}"/>
              </a:ext>
            </a:extLst>
          </p:cNvPr>
          <p:cNvSpPr txBox="1"/>
          <p:nvPr/>
        </p:nvSpPr>
        <p:spPr>
          <a:xfrm>
            <a:off x="5791202" y="75853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318DEAB-C51D-464B-B4F9-D366709C7399}"/>
              </a:ext>
            </a:extLst>
          </p:cNvPr>
          <p:cNvSpPr txBox="1"/>
          <p:nvPr/>
        </p:nvSpPr>
        <p:spPr>
          <a:xfrm>
            <a:off x="5769793" y="1262586"/>
            <a:ext cx="613834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007" y="2098399"/>
            <a:ext cx="551985" cy="52403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229" y="1847855"/>
            <a:ext cx="1515293" cy="1306466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25" y="4424676"/>
            <a:ext cx="551985" cy="524036"/>
          </a:xfrm>
          <a:prstGeom prst="rect">
            <a:avLst/>
          </a:prstGeom>
        </p:spPr>
      </p:pic>
      <p:pic>
        <p:nvPicPr>
          <p:cNvPr id="2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25" y="232400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3274</TotalTime>
  <Words>943</Words>
  <Application>Microsoft Office PowerPoint</Application>
  <PresentationFormat>Widescreen</PresentationFormat>
  <Paragraphs>291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216</cp:revision>
  <dcterms:created xsi:type="dcterms:W3CDTF">2017-07-26T14:05:48Z</dcterms:created>
  <dcterms:modified xsi:type="dcterms:W3CDTF">2022-08-03T12:00:27Z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